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Lora" pitchFamily="2" charset="0"/>
      <p:regular r:id="rId17"/>
      <p:bold r:id="rId18"/>
    </p:embeddedFont>
    <p:embeddedFont>
      <p:font typeface="Lora Bold" charset="0"/>
      <p:bold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60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jpeg"/><Relationship Id="rId7" Type="http://schemas.openxmlformats.org/officeDocument/2006/relationships/hyperlink" Target="https://devopedia.org/sqli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hyperlink" Target="https://www.weithenn.org/2017/02/docker-install-freebsd.html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s://www.insight-it.ru/erlang/2012/rabbitmq/" TargetMode="External"/><Relationship Id="rId9" Type="http://schemas.openxmlformats.org/officeDocument/2006/relationships/hyperlink" Target="https://www.ochobitshacenunbyte.com/2015/01/12/mongodb-en-gnu-linux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SkyBooker: Globale Flugbuchungsplattform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Projektpräsentation zum Aufbau einer skalierbaren Microservices-Architektur. Fokussiert auf sichere, performante Flugbuchungen weltweit.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67112"/>
            <a:ext cx="34361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Von Ertem &amp; Tuna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6. Auswertung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Ergebnisse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Erfüllung der Anforderungen A1 bis A8 bestätigt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zeigte stabile und schnelle Antwortzeiten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Verbesserungen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074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Erweiterte Logging mit Serilog, Einsatz API-Gateway empfohlen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Reflexion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9412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Gute Teamarbeit und effizientes Projektmanagement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Ausblick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120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AO-Anforderungen für Phase 2 in Planung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7. Live-Demo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6790373" y="2479000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 der Microservices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Datenbanken und Services lauffähig bereitgestellt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Buchung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Flug erfolgreich über Web-Client und API gebucht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Datenprüfung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Validierung der Daten in MongoDB, SQL Server und SQLite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Dokumentation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Swagger UI und Postman-Collection live demonstriert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66156">
              <a:srgbClr val="B3C6E7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8. Fazit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Zusammenfassung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Kernziele und optionale Erweiterungen wurden erreicht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Ausblick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in produktiver Umgebung geplant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Erkenntnisse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Wertvolle Erfahrungen mit Microservices, Docker, CI/CD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Diskussion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Offene Fragerunde für vertiefte technische Klärungen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082" y="4782"/>
            <a:ext cx="11727318" cy="82296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8D450418-2793-AB9A-017E-BE67B6EC0EFE}"/>
              </a:ext>
            </a:extLst>
          </p:cNvPr>
          <p:cNvSpPr txBox="1"/>
          <p:nvPr/>
        </p:nvSpPr>
        <p:spPr>
          <a:xfrm>
            <a:off x="3858874" y="2117288"/>
            <a:ext cx="6913016" cy="2772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Ende der Präsentation</a:t>
            </a:r>
            <a:r>
              <a:rPr lang="en-US" sz="6200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6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865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055" y="525304"/>
            <a:ext cx="310455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Inhaltsübersicht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155055" y="1099661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6279237" y="1223843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Information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279237" y="1492329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Projektübersicht und Anforderungen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6155055" y="1939290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8" name="Text 5"/>
          <p:cNvSpPr/>
          <p:nvPr/>
        </p:nvSpPr>
        <p:spPr>
          <a:xfrm>
            <a:off x="6279237" y="2063472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Planung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79237" y="2331958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Arbeitspakete, Zeitplan, Ressourcen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6155055" y="2778919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1" name="Text 8"/>
          <p:cNvSpPr/>
          <p:nvPr/>
        </p:nvSpPr>
        <p:spPr>
          <a:xfrm>
            <a:off x="6279237" y="2903101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Entscheidung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279237" y="3171587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Technologie- und Architekturwahl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6155055" y="3618548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6279237" y="3742730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Realisierung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279237" y="4011216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Implementierung der Microservices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6155055" y="4473654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7" name="Text 14"/>
          <p:cNvSpPr/>
          <p:nvPr/>
        </p:nvSpPr>
        <p:spPr>
          <a:xfrm>
            <a:off x="6279237" y="4597837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5. Kontrolle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279237" y="4866323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 und Sicherheitsprüfungen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6155055" y="5313283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0" name="Text 17"/>
          <p:cNvSpPr/>
          <p:nvPr/>
        </p:nvSpPr>
        <p:spPr>
          <a:xfrm>
            <a:off x="6279237" y="5437465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6. Auswertung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279237" y="5705951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Ergebnisse und Lessons Learned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6155055" y="6152912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3" name="Text 20"/>
          <p:cNvSpPr/>
          <p:nvPr/>
        </p:nvSpPr>
        <p:spPr>
          <a:xfrm>
            <a:off x="6279237" y="6277094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7. Live-Demo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279237" y="6545580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Demonstration der Plattformfunktionen</a:t>
            </a:r>
            <a:endParaRPr lang="en-US" sz="950" dirty="0"/>
          </a:p>
        </p:txBody>
      </p:sp>
      <p:sp>
        <p:nvSpPr>
          <p:cNvPr id="25" name="Shape 22"/>
          <p:cNvSpPr/>
          <p:nvPr/>
        </p:nvSpPr>
        <p:spPr>
          <a:xfrm>
            <a:off x="6155055" y="6992541"/>
            <a:ext cx="7806690" cy="715447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26" name="Text 23"/>
          <p:cNvSpPr/>
          <p:nvPr/>
        </p:nvSpPr>
        <p:spPr>
          <a:xfrm>
            <a:off x="6279237" y="7116723"/>
            <a:ext cx="1552218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8. Fazit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279237" y="7385209"/>
            <a:ext cx="755832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Abschluss und Ausblick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66156">
              <a:schemeClr val="accent1">
                <a:lumMod val="20000"/>
                <a:lumOff val="80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Information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4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Ausgangssituation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45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SkyBooker als globale Plattform für Flugbuchungen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038499" y="1962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Projektziel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030879" y="25229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Microservices-Architektur mit skalierbaren Datenbanken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289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Kernanforderungen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27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FlightService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6171" y="43740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BookingService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6170" y="49568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AuthService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030880" y="3273432"/>
            <a:ext cx="3319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Sicherheitsanforderungen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147458" y="3827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JWT-Authentifizierung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147457" y="4388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Verschlüsselte Passwörter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699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Technologiestack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22355" y="62798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ASP.NET Core / C#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22354" y="6874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MongoDB, MS-SQL, SQLite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00301" y="7461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Docker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Planung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15309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Arbeitspakete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3018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FlightService, BookingService, AuthService, Testing &amp; Deployment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Zeitplanung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Gesamtarbeitsaufwand: 12 Stunden, visualisiert im Gantt-Diagramm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Ressourcen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 Personen, Postman, Git-Repository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13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4" name="Text 11"/>
          <p:cNvSpPr/>
          <p:nvPr/>
        </p:nvSpPr>
        <p:spPr>
          <a:xfrm>
            <a:off x="1530906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Meilensteine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2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Implementierung, Testing, Containerisierung, Präsentation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3A45F08-7223-8DB1-5FB2-8C816FF81FF2}"/>
              </a:ext>
            </a:extLst>
          </p:cNvPr>
          <p:cNvSpPr txBox="1"/>
          <p:nvPr/>
        </p:nvSpPr>
        <p:spPr>
          <a:xfrm>
            <a:off x="274577" y="183992"/>
            <a:ext cx="8476465" cy="760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</a:t>
            </a:r>
          </a:p>
        </p:txBody>
      </p:sp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F1A61A1-4E72-7907-F7C8-520390C9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944585"/>
            <a:ext cx="14664383" cy="73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1732141-CACF-F2E6-42CF-DDAA29FBBF4B}"/>
              </a:ext>
            </a:extLst>
          </p:cNvPr>
          <p:cNvSpPr txBox="1"/>
          <p:nvPr/>
        </p:nvSpPr>
        <p:spPr>
          <a:xfrm>
            <a:off x="839655" y="297645"/>
            <a:ext cx="8476465" cy="13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Arbeitsaufteilung</a:t>
            </a:r>
          </a:p>
        </p:txBody>
      </p:sp>
      <p:pic>
        <p:nvPicPr>
          <p:cNvPr id="5" name="Grafik 4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B66BDF2D-D2A8-42A1-298D-0575E264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373331"/>
            <a:ext cx="14476291" cy="33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5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66156">
              <a:schemeClr val="accent1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4374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Entscheidung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89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Datenbankwahl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30" y="2044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 für FlightService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143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MS-SQL für BookingService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998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SQLite für AuthService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01322" y="3951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Architektur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01322" y="44854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Microservices mit optionellem Ocelot API-Gateway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936675" y="15642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Erweiterungen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36675" y="20344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RabbitMQ für Messaging später optional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936675" y="260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Sicherheit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36675" y="3141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JWT-Authentifizierung, HTTPS-Verschlüsselung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944171" y="372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Validierung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6334806" y="448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FluentValidation für strikte Eingabeprüfungen</a:t>
            </a:r>
            <a:endParaRPr lang="en-US" sz="1750" dirty="0"/>
          </a:p>
        </p:txBody>
      </p:sp>
      <p:pic>
        <p:nvPicPr>
          <p:cNvPr id="16" name="Grafik 15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E7D76BF-DA8F-A3D8-0387-52D7D0A9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8581" y="5695418"/>
            <a:ext cx="4464712" cy="12365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8F3A3D-270A-D38A-6559-29CB3F3F0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5925" y="5519632"/>
            <a:ext cx="3638550" cy="1724025"/>
          </a:xfrm>
          <a:prstGeom prst="rect">
            <a:avLst/>
          </a:prstGeom>
        </p:spPr>
      </p:pic>
      <p:pic>
        <p:nvPicPr>
          <p:cNvPr id="22" name="Grafik 21" descr="Ein Bild, das Schrift, Logo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ACB65690-3BEE-3FE7-7BC0-9B9B79C17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67107" y="5523318"/>
            <a:ext cx="4202132" cy="1720339"/>
          </a:xfrm>
          <a:prstGeom prst="rect">
            <a:avLst/>
          </a:prstGeom>
        </p:spPr>
      </p:pic>
      <p:pic>
        <p:nvPicPr>
          <p:cNvPr id="25" name="Grafik 24" descr="Ein Bild, das Clipart, Fisch, Cartoon, Grafiken enthält.&#10;&#10;KI-generierte Inhalte können fehlerhaft sein.">
            <a:extLst>
              <a:ext uri="{FF2B5EF4-FFF2-40B4-BE49-F238E27FC236}">
                <a16:creationId xmlns:a16="http://schemas.microsoft.com/office/drawing/2014/main" id="{38C83FDF-25C5-FA69-017D-69FF6F7D97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405938" y="864864"/>
            <a:ext cx="2347154" cy="2053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66156">
              <a:schemeClr val="accent1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Realisierung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FlightService API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CRUD-Operationen mit ASP.NET Core implementiert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BookingService API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Komplette Buchungs-CRUD-Logik entwickelt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AuthService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Registrierung und Login mit JWT-Authentifizierung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Tests &amp; Container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Unit-Tests mit xUnit; Docker bei der Bereitstellung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5. Kontrolle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Unit-Tests &amp; Analyse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Hohe Erfolgsraten geprüft und dokumentiert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7" name="Text 5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API-Dokumentation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Swagger UI für klare Schnittstellendokumentation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End-to-End-Tests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Postman-Collection validiert alle Services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Sicherheitscheck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JWT &amp; Passwortverschlüsselung überprüft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de-CH"/>
          </a:p>
        </p:txBody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Code-Review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Commit-Historie und Qualitätssicherung sichergestellt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Benutzerdefiniert</PresentationFormat>
  <Paragraphs>124</Paragraphs>
  <Slides>13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Alice</vt:lpstr>
      <vt:lpstr>Lora</vt:lpstr>
      <vt:lpstr>Lora Bold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Ertem Alkan</cp:lastModifiedBy>
  <cp:revision>4</cp:revision>
  <dcterms:created xsi:type="dcterms:W3CDTF">2025-05-04T13:28:58Z</dcterms:created>
  <dcterms:modified xsi:type="dcterms:W3CDTF">2025-05-06T12:57:17Z</dcterms:modified>
</cp:coreProperties>
</file>